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0"/>
  </p:notesMasterIdLst>
  <p:sldIdLst>
    <p:sldId id="271" r:id="rId2"/>
    <p:sldId id="257" r:id="rId3"/>
    <p:sldId id="297" r:id="rId4"/>
    <p:sldId id="295" r:id="rId5"/>
    <p:sldId id="298" r:id="rId6"/>
    <p:sldId id="258" r:id="rId7"/>
    <p:sldId id="260" r:id="rId8"/>
    <p:sldId id="293" r:id="rId9"/>
    <p:sldId id="284" r:id="rId10"/>
    <p:sldId id="299" r:id="rId11"/>
    <p:sldId id="261" r:id="rId12"/>
    <p:sldId id="262" r:id="rId13"/>
    <p:sldId id="267" r:id="rId14"/>
    <p:sldId id="269" r:id="rId15"/>
    <p:sldId id="281" r:id="rId16"/>
    <p:sldId id="272" r:id="rId17"/>
    <p:sldId id="292" r:id="rId18"/>
    <p:sldId id="291" r:id="rId19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6" d="100"/>
          <a:sy n="116" d="100"/>
        </p:scale>
        <p:origin x="2028" y="10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ПРОЕКТ БЮДЖЕТА КАВАЛЕРСКОГО СЕЛЬСКОГО ПОСЕЛЕНИЯ ЕГОРЛЫКСКОГО РАЙОНА НА 2022 ГОД И  НА ПЛАНОВЫЙ ПЕРИОД 2023 – 2024 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721119"/>
              </p:ext>
            </p:extLst>
          </p:nvPr>
        </p:nvGraphicFramePr>
        <p:xfrm>
          <a:off x="339725" y="1127125"/>
          <a:ext cx="8782050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Лист" r:id="rId3" imgW="9515433" imgH="6010200" progId="Excel.Sheet.8">
                  <p:embed/>
                </p:oleObj>
              </mc:Choice>
              <mc:Fallback>
                <p:oleObj name="Лист" r:id="rId3" imgW="9515433" imgH="601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27125"/>
                        <a:ext cx="8782050" cy="5538788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РАСХОДОВ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БЮДЖЕТА </a:t>
            </a:r>
            <a:r>
              <a:rPr lang="ru-RU" altLang="ru-RU" sz="2000" b="1" dirty="0">
                <a:solidFill>
                  <a:schemeClr val="bg2"/>
                </a:solidFill>
              </a:rPr>
              <a:t>КАВАЛЕРСКОГО СЕЛЬСКОГО ПОСЕЛЕНИЯ ЕГОРЛЫКСКОГО РАЙОНА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8755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Диаграмма" r:id="rId3" imgW="8220145" imgH="4876740" progId="MSGraph.Chart.8">
                  <p:embed followColorScheme="full"/>
                </p:oleObj>
              </mc:Choice>
              <mc:Fallback>
                <p:oleObj name="Диаграмма" r:id="rId3" imgW="8220145" imgH="48767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r>
              <a:rPr lang="ru-RU" sz="2100" b="1" i="1" dirty="0">
                <a:solidFill>
                  <a:srgbClr val="00B0F0"/>
                </a:solidFill>
              </a:rPr>
              <a:t/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84406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Диаграмма" r:id="rId4" imgW="8848745" imgH="5152950" progId="MSGraph.Chart.8">
                  <p:embed followColorScheme="full"/>
                </p:oleObj>
              </mc:Choice>
              <mc:Fallback>
                <p:oleObj name="Диаграмма" r:id="rId4" imgW="8848745" imgH="51529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 dirty="0">
                <a:solidFill>
                  <a:schemeClr val="accent2"/>
                </a:solidFill>
              </a:rPr>
              <a:t/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69016"/>
              </p:ext>
            </p:extLst>
          </p:nvPr>
        </p:nvGraphicFramePr>
        <p:xfrm>
          <a:off x="359569" y="1484314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Диаграмма" r:id="rId4" imgW="8953556" imgH="5305500" progId="MSGraph.Chart.8">
                  <p:embed followColorScheme="full"/>
                </p:oleObj>
              </mc:Choice>
              <mc:Fallback>
                <p:oleObj name="Диаграмма" r:id="rId4" imgW="8953556" imgH="5305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484314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r>
              <a:rPr lang="en-US" altLang="ru-RU" sz="2400" b="1" dirty="0">
                <a:solidFill>
                  <a:schemeClr val="bg2"/>
                </a:solidFill>
              </a:rPr>
              <a:t/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91851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Расходы бюджета Кавалерского сельского поселения Егорлыкского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района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на</a:t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жилищно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– коммунальное хозяйство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57503"/>
              </p:ext>
            </p:extLst>
          </p:nvPr>
        </p:nvGraphicFramePr>
        <p:xfrm>
          <a:off x="397669" y="1844675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9" y="1844675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319" y="332656"/>
            <a:ext cx="7704856" cy="1224136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1800" b="1" dirty="0" err="1">
                <a:solidFill>
                  <a:schemeClr val="bg1"/>
                </a:solidFill>
              </a:rPr>
              <a:t>Егорлыкского</a:t>
            </a:r>
            <a:r>
              <a:rPr lang="ru-RU" sz="1800" b="1" dirty="0">
                <a:solidFill>
                  <a:schemeClr val="bg1"/>
                </a:solidFill>
              </a:rPr>
              <a:t> района бюджету муниципального района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sz="1000" dirty="0">
                <a:solidFill>
                  <a:srgbClr val="002060"/>
                </a:solidFill>
              </a:rPr>
              <a:t/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740255744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Диаграмма" r:id="rId3" imgW="8001068" imgH="4267080" progId="MSGraph.Chart.8">
                  <p:embed followColorScheme="full"/>
                </p:oleObj>
              </mc:Choice>
              <mc:Fallback>
                <p:oleObj name="Диаграмма" r:id="rId3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</a:t>
            </a:r>
            <a:r>
              <a:rPr lang="ru-RU" sz="2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2022 </a:t>
            </a: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156,0тыс.рублей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157,2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2761,2 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1545,5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–35,0 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5728,8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-94,6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проекта 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2022 год и на плановый период 2023 и 2024 годов</a:t>
            </a:r>
            <a:r>
              <a:rPr lang="en-US" altLang="ru-RU" sz="1800" b="1" dirty="0">
                <a:solidFill>
                  <a:srgbClr val="17375E"/>
                </a:solidFill>
              </a:rPr>
              <a:t/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/>
                <a:gridCol w="1849830"/>
                <a:gridCol w="1669839"/>
                <a:gridCol w="1672863"/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10648,2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10438,1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10154,5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8034,1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8289,3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8447,0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2614,1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2148,8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1707,5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11033,2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10548,1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10384,5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-385,0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-230,0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4,5%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2,7 %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 smtClean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2022 год и на плановый период 2023 и 2024 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2022-2024 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сельского</a:t>
            </a: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r>
              <a:rPr lang="ru-RU" sz="2700" dirty="0">
                <a:solidFill>
                  <a:srgbClr val="17375E"/>
                </a:solidFill>
              </a:rPr>
              <a:t/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87675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Диаграмма" r:id="rId3" imgW="8839290" imgH="4800600" progId="MSGraph.Chart.8">
                  <p:embed followColorScheme="full"/>
                </p:oleObj>
              </mc:Choice>
              <mc:Fallback>
                <p:oleObj name="Диаграмма" r:id="rId3" imgW="8839290" imgH="48006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r>
              <a:rPr lang="en-US" altLang="ru-RU" sz="1800" dirty="0">
                <a:solidFill>
                  <a:srgbClr val="C00000"/>
                </a:solidFill>
              </a:rPr>
              <a:t/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23243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Диаграмма" r:id="rId4" imgW="8267689" imgH="4743360" progId="MSGraph.Chart.8">
                  <p:embed followColorScheme="full"/>
                </p:oleObj>
              </mc:Choice>
              <mc:Fallback>
                <p:oleObj name="Диаграмма" r:id="rId4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r>
              <a:rPr lang="en-US" altLang="ru-RU" sz="2000" b="1" dirty="0">
                <a:solidFill>
                  <a:schemeClr val="bg1"/>
                </a:solidFill>
              </a:rPr>
              <a:t/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00157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Диаграмма" r:id="rId3" imgW="8267689" imgH="4743360" progId="MSGraph.Chart.8">
                  <p:embed followColorScheme="full"/>
                </p:oleObj>
              </mc:Choice>
              <mc:Fallback>
                <p:oleObj name="Диаграмма" r:id="rId3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02186"/>
              </p:ext>
            </p:extLst>
          </p:nvPr>
        </p:nvGraphicFramePr>
        <p:xfrm>
          <a:off x="339725" y="1127125"/>
          <a:ext cx="8728075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Лист" r:id="rId3" imgW="9458435" imgH="5857920" progId="Excel.Sheet.8">
                  <p:embed/>
                </p:oleObj>
              </mc:Choice>
              <mc:Fallback>
                <p:oleObj name="Лист" r:id="rId3" imgW="9458435" imgH="58579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27125"/>
                        <a:ext cx="8728075" cy="5397500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1769</TotalTime>
  <Words>462</Words>
  <Application>Microsoft Office PowerPoint</Application>
  <PresentationFormat>Произвольный</PresentationFormat>
  <Paragraphs>102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Диаграмма</vt:lpstr>
      <vt:lpstr>Лист</vt:lpstr>
      <vt:lpstr>Лист Microsoft Excel 97-2003</vt:lpstr>
      <vt:lpstr>Презентация PowerPoint</vt:lpstr>
      <vt:lpstr>Основные параметры проекта  бюджета Кавалерского сельского поселения Егорлыкского района на 2022 год и на плановый период 2023 и 2024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2022 ГОДУ</vt:lpstr>
      <vt:lpstr>СТРУКТУРА РАСХОДОВ БЮДЖЕТА КАВАЛЕРСКОГО СЕЛЬСКОГО ПОСЕЛЕНИЯ ЕГОРЛЫКСКОГО РАЙОНА В 2022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2022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323</cp:revision>
  <dcterms:created xsi:type="dcterms:W3CDTF">2012-10-21T15:40:11Z</dcterms:created>
  <dcterms:modified xsi:type="dcterms:W3CDTF">2021-11-26T13:20:44Z</dcterms:modified>
</cp:coreProperties>
</file>